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4.xml" ContentType="application/vnd.openxmlformats-officedocument.presentationml.tags+xml"/>
  <Override PartName="/ppt/notesSlides/notesSlide31.xml" ContentType="application/vnd.openxmlformats-officedocument.presentationml.notesSlide+xml"/>
  <Override PartName="/ppt/tags/tag45.xml" ContentType="application/vnd.openxmlformats-officedocument.presentationml.tags+xml"/>
  <Override PartName="/ppt/notesSlides/notesSlide32.xml" ContentType="application/vnd.openxmlformats-officedocument.presentationml.notesSlide+xml"/>
  <Override PartName="/ppt/tags/tag4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Lst>
  <p:notesMasterIdLst>
    <p:notesMasterId r:id="rId85"/>
  </p:notesMasterIdLst>
  <p:sldIdLst>
    <p:sldId id="2076136518" r:id="rId8"/>
    <p:sldId id="2076138310" r:id="rId9"/>
    <p:sldId id="2076138374" r:id="rId10"/>
    <p:sldId id="2076138375" r:id="rId11"/>
    <p:sldId id="2145705797" r:id="rId12"/>
    <p:sldId id="2145705798" r:id="rId13"/>
    <p:sldId id="2076138323" r:id="rId14"/>
    <p:sldId id="2076138324" r:id="rId15"/>
    <p:sldId id="2076138325" r:id="rId16"/>
    <p:sldId id="2076138326" r:id="rId17"/>
    <p:sldId id="2076138327" r:id="rId18"/>
    <p:sldId id="2076138328" r:id="rId19"/>
    <p:sldId id="2145705799" r:id="rId20"/>
    <p:sldId id="2076138330" r:id="rId21"/>
    <p:sldId id="2076138331" r:id="rId22"/>
    <p:sldId id="2076138332" r:id="rId23"/>
    <p:sldId id="2076138333" r:id="rId24"/>
    <p:sldId id="2076138334" r:id="rId25"/>
    <p:sldId id="2076138335" r:id="rId26"/>
    <p:sldId id="2076138336" r:id="rId27"/>
    <p:sldId id="2076138337" r:id="rId28"/>
    <p:sldId id="2076138338" r:id="rId29"/>
    <p:sldId id="2076138339" r:id="rId30"/>
    <p:sldId id="2076138340" r:id="rId31"/>
    <p:sldId id="2076137948" r:id="rId32"/>
    <p:sldId id="2076138342" r:id="rId33"/>
    <p:sldId id="2076138343" r:id="rId34"/>
    <p:sldId id="2076138344" r:id="rId35"/>
    <p:sldId id="2076138345" r:id="rId36"/>
    <p:sldId id="2076138346" r:id="rId37"/>
    <p:sldId id="2076138347" r:id="rId38"/>
    <p:sldId id="2076138348" r:id="rId39"/>
    <p:sldId id="2076138349" r:id="rId40"/>
    <p:sldId id="2076138350" r:id="rId41"/>
    <p:sldId id="2076138351" r:id="rId42"/>
    <p:sldId id="2076138352" r:id="rId43"/>
    <p:sldId id="2076138353" r:id="rId44"/>
    <p:sldId id="2076138354" r:id="rId45"/>
    <p:sldId id="2076138355" r:id="rId46"/>
    <p:sldId id="2076138356" r:id="rId47"/>
    <p:sldId id="2076138357" r:id="rId48"/>
    <p:sldId id="2076138358" r:id="rId49"/>
    <p:sldId id="2076138359" r:id="rId50"/>
    <p:sldId id="2076138360" r:id="rId51"/>
    <p:sldId id="2076138361" r:id="rId52"/>
    <p:sldId id="2076138362" r:id="rId53"/>
    <p:sldId id="2076138363" r:id="rId54"/>
    <p:sldId id="2076138364" r:id="rId55"/>
    <p:sldId id="2076138365" r:id="rId56"/>
    <p:sldId id="2076138366" r:id="rId57"/>
    <p:sldId id="2076138367" r:id="rId58"/>
    <p:sldId id="2076138368" r:id="rId59"/>
    <p:sldId id="2076138369" r:id="rId60"/>
    <p:sldId id="2076138370" r:id="rId61"/>
    <p:sldId id="2076138371" r:id="rId62"/>
    <p:sldId id="2076138290" r:id="rId63"/>
    <p:sldId id="2076138295" r:id="rId64"/>
    <p:sldId id="2076137952" r:id="rId65"/>
    <p:sldId id="2076138303" r:id="rId66"/>
    <p:sldId id="2076138304" r:id="rId67"/>
    <p:sldId id="2076137740" r:id="rId68"/>
    <p:sldId id="2076138305" r:id="rId69"/>
    <p:sldId id="2076137814" r:id="rId70"/>
    <p:sldId id="2076136689" r:id="rId71"/>
    <p:sldId id="2076138298" r:id="rId72"/>
    <p:sldId id="9885" r:id="rId73"/>
    <p:sldId id="2076136705" r:id="rId74"/>
    <p:sldId id="9886" r:id="rId75"/>
    <p:sldId id="9981" r:id="rId76"/>
    <p:sldId id="2076138297" r:id="rId77"/>
    <p:sldId id="10009" r:id="rId78"/>
    <p:sldId id="9937" r:id="rId79"/>
    <p:sldId id="9933" r:id="rId80"/>
    <p:sldId id="338" r:id="rId81"/>
    <p:sldId id="2076138372" r:id="rId82"/>
    <p:sldId id="2076138373" r:id="rId83"/>
    <p:sldId id="207613825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10"/>
            <p14:sldId id="2076138374"/>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076138334"/>
            <p14:sldId id="2076138335"/>
            <p14:sldId id="2076138336"/>
            <p14:sldId id="2076138337"/>
            <p14:sldId id="207613833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372"/>
            <p14:sldId id="2076138373"/>
            <p14:sldId id="2076138255"/>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743" autoAdjust="0"/>
  </p:normalViewPr>
  <p:slideViewPr>
    <p:cSldViewPr snapToGrid="0">
      <p:cViewPr varScale="1">
        <p:scale>
          <a:sx n="87" d="100"/>
          <a:sy n="87" d="100"/>
        </p:scale>
        <p:origin x="60" y="504"/>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microsoft.com/office/2015/10/relationships/revisionInfo" Target="revisionInfo.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emf"/><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1.png"/><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ags" Target="../tags/tag8.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theme" Target="../theme/theme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image" Target="../media/image1.emf"/><Relationship Id="rId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8"/>
          <a:stretch>
            <a:fillRect/>
          </a:stretch>
        </p:blipFill>
        <p:spPr>
          <a:xfrm rot="5400000">
            <a:off x="9208748" y="2991033"/>
            <a:ext cx="6858623" cy="876557"/>
          </a:xfrm>
          <a:prstGeom prst="rect">
            <a:avLst/>
          </a:prstGeom>
        </p:spPr>
      </p:pic>
    </p:spTree>
    <p:custDataLst>
      <p:tags r:id="rId46"/>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0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8.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2.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4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42.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42.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2.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7.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jpe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38.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jpeg"/><Relationship Id="rId9" Type="http://schemas.openxmlformats.org/officeDocument/2006/relationships/image" Target="../media/image88.png"/><Relationship Id="rId14" Type="http://schemas.openxmlformats.org/officeDocument/2006/relationships/image" Target="../media/image9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0.xml"/></Relationships>
</file>

<file path=ppt/slides/_rels/slide47.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image" Target="../media/image96.png"/><Relationship Id="rId5" Type="http://schemas.openxmlformats.org/officeDocument/2006/relationships/image" Target="../media/image106.sv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0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03.svg"/><Relationship Id="rId2" Type="http://schemas.openxmlformats.org/officeDocument/2006/relationships/image" Target="../media/image111.png"/><Relationship Id="rId1" Type="http://schemas.openxmlformats.org/officeDocument/2006/relationships/slideLayout" Target="../slideLayouts/slideLayout56.xml"/><Relationship Id="rId6" Type="http://schemas.openxmlformats.org/officeDocument/2006/relationships/image" Target="../media/image115.png"/><Relationship Id="rId11" Type="http://schemas.openxmlformats.org/officeDocument/2006/relationships/image" Target="../media/image102.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svg"/><Relationship Id="rId9" Type="http://schemas.openxmlformats.org/officeDocument/2006/relationships/image" Target="../media/image11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4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8.xml"/><Relationship Id="rId5" Type="http://schemas.openxmlformats.org/officeDocument/2006/relationships/image" Target="../media/image31.sv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notesSlide" Target="../notesSlides/notesSlide36.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8.xml"/><Relationship Id="rId5" Type="http://schemas.openxmlformats.org/officeDocument/2006/relationships/image" Target="../media/image31.svg"/><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68.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72.xml"/><Relationship Id="rId5" Type="http://schemas.openxmlformats.org/officeDocument/2006/relationships/image" Target="../media/image134.png"/><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72.xml"/><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 Id="rId4" Type="http://schemas.openxmlformats.org/officeDocument/2006/relationships/image" Target="../media/image1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35.tiff"/><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tx2"/>
                </a:solidFill>
              </a:rPr>
              <a:t>Apache Spark 3.1 derivation</a:t>
            </a:r>
          </a:p>
          <a:p>
            <a:pPr marL="957727" lvl="3" indent="-285695">
              <a:buFont typeface="Arial" panose="020B0604020202020204" pitchFamily="34" charset="0"/>
              <a:buChar char="•"/>
            </a:pPr>
            <a:r>
              <a:rPr lang="en-US" sz="1568" dirty="0"/>
              <a:t>Linux Foundation Delta Lake 1.0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3.8 + Anaconda support</a:t>
            </a:r>
          </a:p>
          <a:p>
            <a:pPr marL="957727" lvl="3" indent="-285695">
              <a:buFont typeface="Arial" panose="020B0604020202020204" pitchFamily="34" charset="0"/>
              <a:buChar char="•"/>
            </a:pPr>
            <a:r>
              <a:rPr lang="en-US" sz="1568" dirty="0"/>
              <a:t>Scala </a:t>
            </a:r>
            <a:r>
              <a:rPr lang="en-US" sz="1568"/>
              <a:t>2.12 support</a:t>
            </a:r>
            <a:endParaRPr lang="en-US" sz="1568" dirty="0"/>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39635795"/>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713058776"/>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12:00-12:15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Spark for Data Science</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Monitoring DMVs</a:t>
            </a:r>
            <a:r>
              <a:rPr kumimoji="0" lang="en-US" sz="1961" b="0"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Monitoring Activity</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7894 1936</a:t>
            </a:r>
            <a:endParaRPr lang="en-US" dirty="0"/>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Overall Training</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0" i="0" dirty="0">
                <a:effectLst/>
                <a:latin typeface="MentiText"/>
              </a:rPr>
              <a:t> </a:t>
            </a:r>
            <a:r>
              <a:rPr lang="en-US" b="1" i="0" dirty="0">
                <a:effectLst/>
                <a:latin typeface="MentiText"/>
              </a:rPr>
              <a:t>4743 6920</a:t>
            </a:r>
            <a:endParaRPr lang="en-US" dirty="0"/>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5181</TotalTime>
  <Words>5844</Words>
  <Application>Microsoft Office PowerPoint</Application>
  <PresentationFormat>Widescreen</PresentationFormat>
  <Paragraphs>977</Paragraphs>
  <Slides>77</Slides>
  <Notes>44</Notes>
  <HiddenSlides>1</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77</vt:i4>
      </vt:variant>
    </vt:vector>
  </HeadingPairs>
  <TitlesOfParts>
    <vt:vector size="92" baseType="lpstr">
      <vt:lpstr>Arial</vt:lpstr>
      <vt:lpstr>Arial Nova</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 Azure Synapse Analytics Technical Boot Camp  Day 3</vt:lpstr>
      <vt:lpstr>PowerPoint Presentation</vt:lpstr>
      <vt:lpstr>PowerPoint Presentation</vt:lpstr>
      <vt:lpstr> Spark for Data Science</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127</cp:revision>
  <dcterms:created xsi:type="dcterms:W3CDTF">2020-05-01T23:34:12Z</dcterms:created>
  <dcterms:modified xsi:type="dcterms:W3CDTF">2022-01-26T23:01:08Z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